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Chango"/>
      <p:regular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Bubblegum Sans"/>
      <p:regular r:id="rId20"/>
    </p:embeddedFont>
    <p:embeddedFont>
      <p:font typeface="Bungee Inline"/>
      <p:regular r:id="rId21"/>
    </p:embeddedFont>
    <p:embeddedFont>
      <p:font typeface="Pacifico"/>
      <p:regular r:id="rId22"/>
    </p:embeddedFont>
    <p:embeddedFont>
      <p:font typeface="Exo 2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ubblegumSans-regular.fntdata"/><Relationship Id="rId22" Type="http://schemas.openxmlformats.org/officeDocument/2006/relationships/font" Target="fonts/Pacifico-regular.fntdata"/><Relationship Id="rId21" Type="http://schemas.openxmlformats.org/officeDocument/2006/relationships/font" Target="fonts/BungeeInline-regular.fntdata"/><Relationship Id="rId24" Type="http://schemas.openxmlformats.org/officeDocument/2006/relationships/font" Target="fonts/Exo2-bold.fntdata"/><Relationship Id="rId23" Type="http://schemas.openxmlformats.org/officeDocument/2006/relationships/font" Target="fonts/Exo2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Exo2-boldItalic.fntdata"/><Relationship Id="rId25" Type="http://schemas.openxmlformats.org/officeDocument/2006/relationships/font" Target="fonts/Exo2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Chango-regular.fntdata"/><Relationship Id="rId14" Type="http://schemas.openxmlformats.org/officeDocument/2006/relationships/slide" Target="slides/slide8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7658332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7658332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76583328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d76583328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76583328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d76583328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7c68352a8_1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7c68352a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76583328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76583328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76583328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d76583328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76583328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d76583328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204c49892_0_34:notes"/>
          <p:cNvSpPr txBox="1"/>
          <p:nvPr>
            <p:ph idx="1" type="body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g1f204c49892_0_34:notes"/>
          <p:cNvSpPr/>
          <p:nvPr>
            <p:ph idx="2" type="sldImg"/>
          </p:nvPr>
        </p:nvSpPr>
        <p:spPr>
          <a:xfrm>
            <a:off x="381220" y="68579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hyperlink" Target="http://drive.google.com/file/d/1sG_z-VDmzfDpUTCK2r_VCmbtJyqrhZFg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XbwPbyumZULoJfbqUv266BkPIIK4UNGf/view" TargetMode="External"/><Relationship Id="rId7" Type="http://schemas.openxmlformats.org/officeDocument/2006/relationships/hyperlink" Target="http://drive.google.com/file/d/1mMvMrbKfw2h-WsXwQn_85uhREoO9wY13/view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jpg"/><Relationship Id="rId10" Type="http://schemas.openxmlformats.org/officeDocument/2006/relationships/hyperlink" Target="http://www.youtube.com/watch?v=VzKFU0tet8Q" TargetMode="External"/><Relationship Id="rId13" Type="http://schemas.openxmlformats.org/officeDocument/2006/relationships/image" Target="../media/image1.png"/><Relationship Id="rId12" Type="http://schemas.openxmlformats.org/officeDocument/2006/relationships/hyperlink" Target="http://drive.google.com/file/d/1JCNbQidwBsiIA7UE727StYIG8UoPQb-Z/view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hyperlink" Target="http://www.youtube.com/watch?v=kGCYBsuQQcs" TargetMode="External"/><Relationship Id="rId9" Type="http://schemas.openxmlformats.org/officeDocument/2006/relationships/hyperlink" Target="https://www.youtube.com/watch?v=kGCYBsuQQcs&amp;t=414s" TargetMode="External"/><Relationship Id="rId15" Type="http://schemas.openxmlformats.org/officeDocument/2006/relationships/hyperlink" Target="http://drive.google.com/file/d/1TSCMFAeX0HCP27rBhua4_NjD_pNxPNDg/view" TargetMode="External"/><Relationship Id="rId14" Type="http://schemas.openxmlformats.org/officeDocument/2006/relationships/hyperlink" Target="http://drive.google.com/file/d/1nJ2w6ZrKiYeoQf1yLRImTEUZeeh3GMIZ/view" TargetMode="External"/><Relationship Id="rId16" Type="http://schemas.openxmlformats.org/officeDocument/2006/relationships/hyperlink" Target="http://drive.google.com/file/d/1-LzF5_9S2Kef2L-eAYHgeRTCEoXGbLzg/view" TargetMode="External"/><Relationship Id="rId5" Type="http://schemas.openxmlformats.org/officeDocument/2006/relationships/image" Target="../media/image2.jpg"/><Relationship Id="rId6" Type="http://schemas.openxmlformats.org/officeDocument/2006/relationships/hyperlink" Target="https://www.youtube.com/watch?v=kGCYBsuQQcs&amp;t=0s" TargetMode="External"/><Relationship Id="rId7" Type="http://schemas.openxmlformats.org/officeDocument/2006/relationships/hyperlink" Target="https://www.youtube.com/watch?v=kGCYBsuQQcs&amp;t=137s" TargetMode="External"/><Relationship Id="rId8" Type="http://schemas.openxmlformats.org/officeDocument/2006/relationships/hyperlink" Target="https://www.youtube.com/watch?v=kGCYBsuQQcs&amp;t=275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hyperlink" Target="http://www.youtube.com/watch?v=Untnk5rv8I0" TargetMode="External"/><Relationship Id="rId5" Type="http://schemas.openxmlformats.org/officeDocument/2006/relationships/image" Target="../media/image6.jpg"/><Relationship Id="rId6" Type="http://schemas.openxmlformats.org/officeDocument/2006/relationships/hyperlink" Target="http://drive.google.com/file/d/1ZKZ7IdLclOVN86lbsxKyTeh1T_73q11V/view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://drive.google.com/file/d/1qgrRIeaRkibeI0yCGA5rBOv9E70JSgry/vie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wToVQi7kfwmdS5_JKXZ2VYu1eImjcm8T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loL4pa5cG4a2TXLoR-RbnHgFEpuHmgLz/view" TargetMode="External"/><Relationship Id="rId6" Type="http://schemas.openxmlformats.org/officeDocument/2006/relationships/hyperlink" Target="http://www.youtube.com/watch?v=p0OBCN2CLTQ" TargetMode="External"/><Relationship Id="rId7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hyperlink" Target="http://www.youtube.com/watch?v=5EbTU2-_cwg" TargetMode="External"/><Relationship Id="rId9" Type="http://schemas.openxmlformats.org/officeDocument/2006/relationships/hyperlink" Target="http://drive.google.com/file/d/1EuJeRgZp2ecvSqshpEoghuN46JvYpKVa/view" TargetMode="External"/><Relationship Id="rId5" Type="http://schemas.openxmlformats.org/officeDocument/2006/relationships/image" Target="../media/image10.jpg"/><Relationship Id="rId6" Type="http://schemas.openxmlformats.org/officeDocument/2006/relationships/hyperlink" Target="http://drive.google.com/file/d/1aGveImWdeLgZT4RJE7b70daEcx1c6BXB/view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://drive.google.com/file/d/1VMgtD3oegP4wRvQyJUM-scK1impc4SI8/view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jpg"/><Relationship Id="rId10" Type="http://schemas.openxmlformats.org/officeDocument/2006/relationships/hyperlink" Target="http://www.youtube.com/watch?v=ScVysgNLG8Y" TargetMode="External"/><Relationship Id="rId12" Type="http://schemas.openxmlformats.org/officeDocument/2006/relationships/hyperlink" Target="http://www.youtube.com/watch?v=DgXTMiJMX8o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hyperlink" Target="http://www.youtube.com/watch?v=SaVP4FMWAoU" TargetMode="External"/><Relationship Id="rId9" Type="http://schemas.openxmlformats.org/officeDocument/2006/relationships/hyperlink" Target="https://www.youtube.com/watch?v=SaVP4FMWAoU&amp;t=558s" TargetMode="External"/><Relationship Id="rId5" Type="http://schemas.openxmlformats.org/officeDocument/2006/relationships/image" Target="../media/image16.jpg"/><Relationship Id="rId6" Type="http://schemas.openxmlformats.org/officeDocument/2006/relationships/hyperlink" Target="https://www.youtube.com/watch?v=SaVP4FMWAoU&amp;t=0s" TargetMode="External"/><Relationship Id="rId7" Type="http://schemas.openxmlformats.org/officeDocument/2006/relationships/hyperlink" Target="https://www.youtube.com/watch?v=SaVP4FMWAoU&amp;t=199s" TargetMode="External"/><Relationship Id="rId8" Type="http://schemas.openxmlformats.org/officeDocument/2006/relationships/hyperlink" Target="https://www.youtube.com/watch?v=SaVP4FMWAoU&amp;t=377s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://drive.google.com/file/d/14kkEFW5iInhpMgayil54f-c8uKVu_cSP/view" TargetMode="External"/><Relationship Id="rId10" Type="http://schemas.openxmlformats.org/officeDocument/2006/relationships/image" Target="../media/image1.png"/><Relationship Id="rId13" Type="http://schemas.openxmlformats.org/officeDocument/2006/relationships/hyperlink" Target="http://drive.google.com/file/d/1Xak8hywi-IV9TD65nYRUuPT7gWSiRgNt/view" TargetMode="External"/><Relationship Id="rId12" Type="http://schemas.openxmlformats.org/officeDocument/2006/relationships/hyperlink" Target="http://drive.google.com/file/d/1ly2RXza1Y7WuKw7BTUgL_7hS4FHtjVpa/view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hyperlink" Target="http://www.youtube.com/watch?v=WupLBr9iHa0" TargetMode="External"/><Relationship Id="rId9" Type="http://schemas.openxmlformats.org/officeDocument/2006/relationships/hyperlink" Target="http://drive.google.com/file/d/167pdOmKnksI5_98gYrZ33Vfz0Zz_yPQO/view" TargetMode="External"/><Relationship Id="rId15" Type="http://schemas.openxmlformats.org/officeDocument/2006/relationships/hyperlink" Target="http://drive.google.com/file/d/1XwSd8kuUPTCucXa8kSFZA9KeOiyn26ST/view" TargetMode="External"/><Relationship Id="rId14" Type="http://schemas.openxmlformats.org/officeDocument/2006/relationships/hyperlink" Target="http://drive.google.com/file/d/1e5k9h5hJbQFKXwTM8Fe2kVzzin_gUvLv/view" TargetMode="External"/><Relationship Id="rId5" Type="http://schemas.openxmlformats.org/officeDocument/2006/relationships/image" Target="../media/image17.jpg"/><Relationship Id="rId6" Type="http://schemas.openxmlformats.org/officeDocument/2006/relationships/hyperlink" Target="http://www.youtube.com/watch?v=t5uyL8Y6GAU" TargetMode="External"/><Relationship Id="rId7" Type="http://schemas.openxmlformats.org/officeDocument/2006/relationships/image" Target="../media/image9.jp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1-OcLIVhhGYTqz9RqPMYJsR1YRRCGzv5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1-OcLIVhhGYTqz9RqPMYJsR1YRRCGzv5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ctrTitle"/>
          </p:nvPr>
        </p:nvSpPr>
        <p:spPr>
          <a:xfrm>
            <a:off x="405225" y="234925"/>
            <a:ext cx="8520600" cy="91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ubblegum Sans"/>
                <a:ea typeface="Bubblegum Sans"/>
                <a:cs typeface="Bubblegum Sans"/>
                <a:sym typeface="Bubblegum Sans"/>
              </a:rPr>
              <a:t>Bee, I’m Expecting You</a:t>
            </a:r>
            <a:endParaRPr b="1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78" name="Google Shape;78;p17" title="Bee, I’m Expecting You Unison - Accompaniment Track - Emma Lou Diemer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0700" y="3753750"/>
            <a:ext cx="1032000" cy="1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 title="Bee, I’m Expecting You Unison - Balanced Voices - Emma Lou Diemer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0700" y="1236626"/>
            <a:ext cx="1032000" cy="1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 title="Bee, I’m Expecting You Unison - Unison Predominant - Emma Lou Diemer.mp3">
            <a:hlinkClick r:id="rId7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0700" y="2495188"/>
            <a:ext cx="1032000" cy="1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4244700" y="3968450"/>
            <a:ext cx="32094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Accompaniment Only</a:t>
            </a:r>
            <a:endParaRPr b="1" sz="3000">
              <a:solidFill>
                <a:schemeClr val="dk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4244700" y="2687950"/>
            <a:ext cx="353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Unison Dominant</a:t>
            </a:r>
            <a:endParaRPr b="1" sz="3000">
              <a:solidFill>
                <a:schemeClr val="dk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4349400" y="1362450"/>
            <a:ext cx="369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Both Parts</a:t>
            </a:r>
            <a:endParaRPr b="1" sz="3000">
              <a:solidFill>
                <a:schemeClr val="dk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ctrTitle"/>
          </p:nvPr>
        </p:nvSpPr>
        <p:spPr>
          <a:xfrm>
            <a:off x="1153375" y="0"/>
            <a:ext cx="8520600" cy="8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Exo 2"/>
                <a:ea typeface="Exo 2"/>
                <a:cs typeface="Exo 2"/>
                <a:sym typeface="Exo 2"/>
              </a:rPr>
              <a:t>Circle ‘Round the Moon</a:t>
            </a:r>
            <a:endParaRPr b="1">
              <a:solidFill>
                <a:srgbClr val="0B5394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descr="Practice Tracks for &quot;Circle 'Round the Moon&quot;&#10;0:00 - all parts balanced&#10;2:17 - Part 1 emphasized&#10;4:35 - Part 2 emphasized&#10;6:54 - the instrumental parts emphasized" id="89" name="Google Shape;89;p18" title="&quot;Circle 'Round the Moon&quot; Practice Trac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4100" y="837600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4524075" y="2720350"/>
            <a:ext cx="4717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Practice Tracks for "Circle 'Round the Moon"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0:00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all parts balanced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2:17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Part 1 emphasized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4:35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Part 2 emphasized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6:54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the instrumental parts emphasized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91" name="Google Shape;91;p18" title="Circle Round the Moon pt. 1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8575" y="659275"/>
            <a:ext cx="2099500" cy="1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333075" y="1917150"/>
            <a:ext cx="19950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Part 1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93" name="Google Shape;93;p18" title="Circle ‘Round the Moon 2-Part Treble - Part 1 Predominant - Mark Hierholzer.mp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11313" y="2476100"/>
            <a:ext cx="654600" cy="6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2424975" y="2539850"/>
            <a:ext cx="14379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Part 1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95" name="Google Shape;95;p18" title="Circle ‘Round the Moon 2-Part Treble - Part 2 Predominant - Mark Hierholzer.mp3">
            <a:hlinkClick r:id="rId14"/>
          </p:cNvPr>
          <p:cNvPicPr preferRelativeResize="0"/>
          <p:nvPr/>
        </p:nvPicPr>
        <p:blipFill rotWithShape="1">
          <a:blip r:embed="rId13">
            <a:alphaModFix/>
          </a:blip>
          <a:srcRect b="-8789" l="0" r="0" t="8790"/>
          <a:stretch/>
        </p:blipFill>
        <p:spPr>
          <a:xfrm>
            <a:off x="1511325" y="3218638"/>
            <a:ext cx="654600" cy="6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2492075" y="3274450"/>
            <a:ext cx="165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Part 2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97" name="Google Shape;97;p18" title="Circle ‘Round the Moon 2-Part Treble - Accompaniment Track - Mark Hierholzer.mp3">
            <a:hlinkClick r:id="rId15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42575" y="3825113"/>
            <a:ext cx="623375" cy="6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2437863" y="3873238"/>
            <a:ext cx="19950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Accompaniment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99" name="Google Shape;99;p18" title="Circle ‘Round the Moon 2-Part Treble - Balanced Voices - Mark Hierholzer.mp3">
            <a:hlinkClick r:id="rId16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42562" y="4489300"/>
            <a:ext cx="623375" cy="6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2492075" y="4537450"/>
            <a:ext cx="14379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Both Parts</a:t>
            </a:r>
            <a:endParaRPr b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ctrTitle"/>
          </p:nvPr>
        </p:nvSpPr>
        <p:spPr>
          <a:xfrm>
            <a:off x="311700" y="162175"/>
            <a:ext cx="8520600" cy="128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ungee Inline"/>
                <a:ea typeface="Bungee Inline"/>
                <a:cs typeface="Bungee Inline"/>
                <a:sym typeface="Bungee Inline"/>
              </a:rPr>
              <a:t>Shine Like Stars</a:t>
            </a:r>
            <a:endParaRPr>
              <a:solidFill>
                <a:schemeClr val="lt1"/>
              </a:solidFill>
              <a:latin typeface="Bungee Inline"/>
              <a:ea typeface="Bungee Inline"/>
              <a:cs typeface="Bungee Inline"/>
              <a:sym typeface="Bungee Inline"/>
            </a:endParaRPr>
          </a:p>
        </p:txBody>
      </p:sp>
      <p:pic>
        <p:nvPicPr>
          <p:cNvPr descr="The 8th grade students of the Oak Creek East and West Middle School Choirs perform &quot;Shine Like Stars&quot; by Pinkzebra. Each voice part was individually recorded in the spring of 2021 and edited together to create a virtual choir performance." id="106" name="Google Shape;106;p19" title="Oak Creek Middle School Combined 8th Grade Choirs: &quot;Shine Like Stars&quot;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050" y="2040050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5928500" y="2040038"/>
            <a:ext cx="14379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ungee Inline"/>
                <a:ea typeface="Bungee Inline"/>
                <a:cs typeface="Bungee Inline"/>
                <a:sym typeface="Bungee Inline"/>
              </a:rPr>
              <a:t>Part 1</a:t>
            </a:r>
            <a:endParaRPr sz="1800">
              <a:solidFill>
                <a:schemeClr val="lt1"/>
              </a:solidFill>
              <a:latin typeface="Bungee Inline"/>
              <a:ea typeface="Bungee Inline"/>
              <a:cs typeface="Bungee Inline"/>
              <a:sym typeface="Bungee Inline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5928500" y="33481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ungee Inline"/>
                <a:ea typeface="Bungee Inline"/>
                <a:cs typeface="Bungee Inline"/>
                <a:sym typeface="Bungee Inline"/>
              </a:rPr>
              <a:t>Part 2</a:t>
            </a:r>
            <a:endParaRPr sz="1800">
              <a:solidFill>
                <a:schemeClr val="lt1"/>
              </a:solidFill>
              <a:latin typeface="Bungee Inline"/>
              <a:ea typeface="Bungee Inline"/>
              <a:cs typeface="Bungee Inline"/>
              <a:sym typeface="Bungee Inline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6067225" y="34606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ungee Inline"/>
              <a:ea typeface="Bungee Inline"/>
              <a:cs typeface="Bungee Inline"/>
              <a:sym typeface="Bungee Inline"/>
            </a:endParaRPr>
          </a:p>
        </p:txBody>
      </p:sp>
      <p:pic>
        <p:nvPicPr>
          <p:cNvPr id="110" name="Google Shape;110;p19" title="Shine-Like-Stars-Two-Part-Part1-MULTI-USER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5250" y="1916300"/>
            <a:ext cx="774575" cy="77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 title="Shine-Like-Stars-Two-Part-Part2-MULTI-USER.mp3">
            <a:hlinkClick r:id="rId8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4275" y="3160688"/>
            <a:ext cx="836525" cy="8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idx="1" type="subTitle"/>
          </p:nvPr>
        </p:nvSpPr>
        <p:spPr>
          <a:xfrm>
            <a:off x="621450" y="3599825"/>
            <a:ext cx="7901100" cy="17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50">
                <a:solidFill>
                  <a:srgbClr val="0099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Oh yeah, we shine like stars! Oh yeah, we shine like stars! </a:t>
            </a:r>
            <a:endParaRPr b="1" i="1" sz="2450">
              <a:solidFill>
                <a:srgbClr val="0099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50">
                <a:solidFill>
                  <a:srgbClr val="0099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Like stars! Like stars!</a:t>
            </a:r>
            <a:endParaRPr b="1" sz="2450">
              <a:solidFill>
                <a:srgbClr val="0099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50">
              <a:solidFill>
                <a:srgbClr val="0099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50">
                <a:solidFill>
                  <a:srgbClr val="99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shine! We shine like stars! We shine! We shine! </a:t>
            </a:r>
            <a:r>
              <a:rPr b="1" i="1" lang="en" sz="2450">
                <a:solidFill>
                  <a:srgbClr val="99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(2X)</a:t>
            </a:r>
            <a:endParaRPr b="1" i="1" sz="2450">
              <a:solidFill>
                <a:srgbClr val="99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50">
              <a:solidFill>
                <a:srgbClr val="0099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50">
                <a:solidFill>
                  <a:srgbClr val="99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Like stars! </a:t>
            </a:r>
            <a:r>
              <a:rPr b="1" i="1" lang="en" sz="2450">
                <a:solidFill>
                  <a:srgbClr val="99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(3X)</a:t>
            </a:r>
            <a:endParaRPr b="1" i="1" sz="2450">
              <a:solidFill>
                <a:srgbClr val="99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900">
              <a:solidFill>
                <a:srgbClr val="00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2917075" y="-4342900"/>
            <a:ext cx="459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88850" y="0"/>
            <a:ext cx="4147200" cy="3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I'm dreaming wide awake.</a:t>
            </a:r>
            <a:endParaRPr b="1" sz="195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is the life I make.</a:t>
            </a:r>
            <a:endParaRPr b="1" sz="195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Don't need a holiday</a:t>
            </a:r>
            <a:endParaRPr b="1" sz="195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 make me feel this way.</a:t>
            </a:r>
            <a:endParaRPr b="1" sz="195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Listen up. Take a chance.</a:t>
            </a:r>
            <a:endParaRPr b="1" sz="195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You can sing. You can dance.</a:t>
            </a:r>
            <a:endParaRPr b="1" sz="195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You can live like there's no tomorrow.</a:t>
            </a:r>
            <a:endParaRPr b="1" sz="195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Give it time and you'll find.</a:t>
            </a:r>
            <a:endParaRPr b="1" sz="195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There's a rule. There's a rhyme.</a:t>
            </a:r>
            <a:endParaRPr b="1" sz="195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Move along and the rest will follow.</a:t>
            </a:r>
            <a:endParaRPr b="1" sz="195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 want you to know…</a:t>
            </a:r>
            <a:endParaRPr b="1" sz="23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4927525" y="-46200"/>
            <a:ext cx="4094100" cy="3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are we waiting for?</a:t>
            </a:r>
            <a:endParaRPr b="1" sz="1950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It seems we still want more.</a:t>
            </a:r>
            <a:endParaRPr b="1" sz="1950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 one can take away</a:t>
            </a:r>
            <a:endParaRPr b="1" sz="1950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dreams we have today.</a:t>
            </a:r>
            <a:endParaRPr b="1" sz="1950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You can go with the flow</a:t>
            </a:r>
            <a:endParaRPr b="1" sz="1950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Don't you see don't you know</a:t>
            </a:r>
            <a:endParaRPr b="1" sz="1950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There's a light let it burn inside you.</a:t>
            </a:r>
            <a:endParaRPr b="1" sz="1950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You can shout let it out</a:t>
            </a:r>
            <a:endParaRPr b="1" sz="1950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Not a care, not a doubt</a:t>
            </a:r>
            <a:endParaRPr b="1" sz="1950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is it. Let the moment guide you.</a:t>
            </a:r>
            <a:endParaRPr b="1" sz="1950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 want you to know…</a:t>
            </a:r>
            <a:endParaRPr b="1" sz="1950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0" title="Shine Like Stars FULL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4925" y="111500"/>
            <a:ext cx="571800" cy="5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 title="Shine Like Stars ACC.mp3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5888" y="111500"/>
            <a:ext cx="571800" cy="5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3242363" y="683300"/>
            <a:ext cx="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FULL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4193538" y="683300"/>
            <a:ext cx="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ACC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descr="Dance and sing along to this joyous performance by the National Children's Chorus Debut Ensemble of “Shine Like Stars&quot; by PINKZEBRA from our 2021 digital spring concert!&#10;&#10;Interested in applying? Register for an audition at nationalchildrenschorus.com&#10;&#10;&quot;Shine Like Stars&quot;&#10;Words and music by PINKZEBRA&#10;Featured Conductors are Dr. Pamela Blackstone, Dr. Nicholas Nicassio, Dr. Ingrid Lestrud and Julia Morris&#10;Choreographed by Dr. Pamela Blackstone" id="124" name="Google Shape;124;p20" title="Shine Like Stars, PINKZEBRA | Virtual Choir | National Children's Chorus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34925" y="1122908"/>
            <a:ext cx="1575575" cy="886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ctrTitle"/>
          </p:nvPr>
        </p:nvSpPr>
        <p:spPr>
          <a:xfrm>
            <a:off x="311708" y="48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ango"/>
                <a:ea typeface="Chango"/>
                <a:cs typeface="Chango"/>
                <a:sym typeface="Chango"/>
              </a:rPr>
              <a:t>Eneza Upendo</a:t>
            </a:r>
            <a:endParaRPr>
              <a:latin typeface="Chango"/>
              <a:ea typeface="Chango"/>
              <a:cs typeface="Chango"/>
              <a:sym typeface="Chang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ango"/>
                <a:ea typeface="Chango"/>
                <a:cs typeface="Chango"/>
                <a:sym typeface="Chango"/>
              </a:rPr>
              <a:t>(Spread Love)</a:t>
            </a:r>
            <a:endParaRPr>
              <a:latin typeface="Chango"/>
              <a:ea typeface="Chango"/>
              <a:cs typeface="Chango"/>
              <a:sym typeface="Chango"/>
            </a:endParaRPr>
          </a:p>
        </p:txBody>
      </p:sp>
      <p:pic>
        <p:nvPicPr>
          <p:cNvPr descr="To purchase print edition or for more info: https://bit.ly/3yWpFBn&#10;To purchase digital score &amp; audio (includes PDF/MP3 download): https://bit.ly/3aBnRV5&#10;&#10;For promotional use only. Not to be used in conjunction with any performance.&#10;&#10;In Swahili and English, this piece celebrates that common and hopeful sentiment that we hear over and over from young people; “I hope we can spread love”.&#10;&#10;Don't forget to subscribe to our channel and 'ring' the notification bell to stay up to date on all the latest Choral Products.&#10;&#10;'Like' us on FB: https://www.facebook.com/HalLeonardChoral&#10;&#10;Find us Online: http://www.halleonard.com/Choral" id="130" name="Google Shape;130;p21" title="Eneza Upendo (Spread Love) (SA Choir) - by Jim Papouli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345750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 title="Eneza Upendo pronunciation practice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9400" y="2020050"/>
            <a:ext cx="865200" cy="8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5244225" y="2187450"/>
            <a:ext cx="2490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rPr>
              <a:t>Pronunciation</a:t>
            </a:r>
            <a:endParaRPr b="1" sz="1800">
              <a:solidFill>
                <a:schemeClr val="dk1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pic>
        <p:nvPicPr>
          <p:cNvPr id="133" name="Google Shape;133;p21" title="Eneza Upendo part 1.mp3">
            <a:hlinkClick r:id="rId8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9402" y="2837475"/>
            <a:ext cx="865200" cy="8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5244225" y="29721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rPr>
              <a:t>Part 1</a:t>
            </a:r>
            <a:endParaRPr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5244225" y="38373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rPr>
              <a:t>Part 2</a:t>
            </a:r>
            <a:endParaRPr>
              <a:latin typeface="Chango"/>
              <a:ea typeface="Chango"/>
              <a:cs typeface="Chango"/>
              <a:sym typeface="Chango"/>
            </a:endParaRPr>
          </a:p>
        </p:txBody>
      </p:sp>
      <p:pic>
        <p:nvPicPr>
          <p:cNvPr id="136" name="Google Shape;136;p21" title="Eneza Upendo part 2.mp3">
            <a:hlinkClick r:id="rId9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9400" y="3635600"/>
            <a:ext cx="865200" cy="8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ctrTitle"/>
          </p:nvPr>
        </p:nvSpPr>
        <p:spPr>
          <a:xfrm>
            <a:off x="311700" y="84800"/>
            <a:ext cx="8520600" cy="88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Fairest Lady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descr="0:00 Both Voices and Piano&#10;3:19 Part 1 Alone&#10;6:17 Part 2 Alone&#10;9:18 Piano Alone" id="142" name="Google Shape;142;p22" title="Fairest Lady by Nick Pag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075" y="886275"/>
            <a:ext cx="3151668" cy="17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4163800" y="941525"/>
            <a:ext cx="403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/>
              </a:rPr>
              <a:t>0:00</a:t>
            </a:r>
            <a:r>
              <a:rPr b="1" lang="en" sz="2400">
                <a:solidFill>
                  <a:srgbClr val="131313"/>
                </a:solidFill>
                <a:latin typeface="Roboto"/>
                <a:ea typeface="Roboto"/>
                <a:cs typeface="Roboto"/>
                <a:sym typeface="Roboto"/>
              </a:rPr>
              <a:t> Both Voices and Piano</a:t>
            </a:r>
            <a:endParaRPr b="1" sz="2400">
              <a:solidFill>
                <a:srgbClr val="13131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/>
              </a:rPr>
              <a:t>3:19</a:t>
            </a:r>
            <a:r>
              <a:rPr b="1" lang="en" sz="2400">
                <a:solidFill>
                  <a:srgbClr val="131313"/>
                </a:solidFill>
                <a:latin typeface="Roboto"/>
                <a:ea typeface="Roboto"/>
                <a:cs typeface="Roboto"/>
                <a:sym typeface="Roboto"/>
              </a:rPr>
              <a:t> Part 1 Alone</a:t>
            </a:r>
            <a:endParaRPr b="1" sz="2400">
              <a:solidFill>
                <a:srgbClr val="13131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/>
              </a:rPr>
              <a:t>6:17</a:t>
            </a:r>
            <a:r>
              <a:rPr b="1" lang="en" sz="2400">
                <a:solidFill>
                  <a:srgbClr val="131313"/>
                </a:solidFill>
                <a:latin typeface="Roboto"/>
                <a:ea typeface="Roboto"/>
                <a:cs typeface="Roboto"/>
                <a:sym typeface="Roboto"/>
              </a:rPr>
              <a:t> Part 2 Alone</a:t>
            </a:r>
            <a:endParaRPr b="1" sz="2400">
              <a:solidFill>
                <a:srgbClr val="13131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9"/>
              </a:rPr>
              <a:t>9:18</a:t>
            </a:r>
            <a:r>
              <a:rPr b="1" lang="en" sz="2400">
                <a:solidFill>
                  <a:srgbClr val="131313"/>
                </a:solidFill>
                <a:latin typeface="Roboto"/>
                <a:ea typeface="Roboto"/>
                <a:cs typeface="Roboto"/>
                <a:sym typeface="Roboto"/>
              </a:rPr>
              <a:t> Piano Alone</a:t>
            </a:r>
            <a:endParaRPr b="1" sz="2400">
              <a:solidFill>
                <a:srgbClr val="0F0F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4" name="Google Shape;144;p22" title="Fairest Lady   Soprano Practice Track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90763" y="2892413"/>
            <a:ext cx="1670600" cy="9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4261375" y="3008738"/>
            <a:ext cx="4030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Part 1 - with descant</a:t>
            </a:r>
            <a:endParaRPr b="1" sz="31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46" name="Google Shape;146;p22" title="Fairest Lady   Alto Practice Track">
            <a:hlinkClick r:id="rId12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90775" y="4065500"/>
            <a:ext cx="1670600" cy="93972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4210600" y="4004400"/>
            <a:ext cx="3936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Part 2 - with melody on page 4</a:t>
            </a:r>
            <a:endParaRPr b="1" sz="31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ctrTitle"/>
          </p:nvPr>
        </p:nvSpPr>
        <p:spPr>
          <a:xfrm>
            <a:off x="311708" y="686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 Inline"/>
                <a:ea typeface="Bungee Inline"/>
                <a:cs typeface="Bungee Inline"/>
                <a:sym typeface="Bungee Inline"/>
              </a:rPr>
              <a:t>Gerakina</a:t>
            </a:r>
            <a:endParaRPr>
              <a:latin typeface="Bungee Inline"/>
              <a:ea typeface="Bungee Inline"/>
              <a:cs typeface="Bungee Inline"/>
              <a:sym typeface="Bungee Inli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Bungee Inline"/>
                <a:ea typeface="Bungee Inline"/>
                <a:cs typeface="Bungee Inline"/>
                <a:sym typeface="Bungee Inline"/>
              </a:rPr>
              <a:t>Greek Folk Song</a:t>
            </a:r>
            <a:endParaRPr sz="4500">
              <a:latin typeface="Bungee Inline"/>
              <a:ea typeface="Bungee Inline"/>
              <a:cs typeface="Bungee Inline"/>
              <a:sym typeface="Bungee Inline"/>
            </a:endParaRPr>
          </a:p>
        </p:txBody>
      </p:sp>
      <p:pic>
        <p:nvPicPr>
          <p:cNvPr id="153" name="Google Shape;153;p23" title="Part I - Gerakin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50" y="34338"/>
            <a:ext cx="2387650" cy="1343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 more information or to purchase, visit: https://bit.ly/3HUMZ63&#10;&#10;Gerakina&#10;Greek Folk Song / arr. Greg Gilpin&#10;Item: 00-50232&#10;2-Part&#10;Alfred Choral Designs&#10;Available: 3-Part Mixed, 2-Part, PianoTrax&#10;&#10;&quot;Gerakina&quot; (yeh-rah-kee-nah) is one of the most popular folk songs in Greece and the inspiration for an annual festival of the same name. Developing singers will enjoy the dance-like lilt and the fun &quot;drun-a-drun&quot; lyric, representing the sound of the title character's jingling bracelets. Greg Gilpin's percussion suggestions both anchor and enhance the bright 7/8 meter, and an included pronunciation guide aids with the Greek text.&#10;&#10;Subscribe to Alfred Music's Choral Channel: https://youtube.com/alfredmusicchoral&#10;&#10;Like Us on Facebook: https://www.facebook.com/alfredmusicpublishing&#10;&#10;Follow Us on Instagram: @alfred_music&#10;&#10;Tweet Us at: @alfredmusic&#10;&#10;Since 1922, Alfred Music has been dedicated to helping people learn, teach, and play music. Alfred Music currently has over 150,000 active titles, representing a wide range of well-known publications. Learn more at www.alfred.com." id="154" name="Google Shape;154;p23" title="Gerakina (2-Part), arr. Greg Gilpin – Score &amp; Sound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80550" y="68675"/>
            <a:ext cx="2265550" cy="12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05713" y="1990225"/>
            <a:ext cx="4138277" cy="315327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1047575" y="1953375"/>
            <a:ext cx="4116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highlight>
                  <a:srgbClr val="FFFF00"/>
                </a:highlight>
                <a:latin typeface="Bungee Inline"/>
                <a:ea typeface="Bungee Inline"/>
                <a:cs typeface="Bungee Inline"/>
                <a:sym typeface="Bungee Inline"/>
              </a:rPr>
              <a:t>Pronunciation Part 1</a:t>
            </a:r>
            <a:endParaRPr sz="2300">
              <a:solidFill>
                <a:schemeClr val="dk1"/>
              </a:solidFill>
              <a:highlight>
                <a:srgbClr val="FFFF00"/>
              </a:highlight>
              <a:latin typeface="Bungee Inline"/>
              <a:ea typeface="Bungee Inline"/>
              <a:cs typeface="Bungee Inline"/>
              <a:sym typeface="Bungee Inline"/>
            </a:endParaRPr>
          </a:p>
        </p:txBody>
      </p:sp>
      <p:pic>
        <p:nvPicPr>
          <p:cNvPr id="157" name="Google Shape;157;p23" title="Gerakina pronunciation practice part 1.mp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6188" y="1873825"/>
            <a:ext cx="697925" cy="69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1072025" y="2523075"/>
            <a:ext cx="23877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highlight>
                  <a:srgbClr val="FFFF00"/>
                </a:highlight>
                <a:latin typeface="Bungee Inline"/>
                <a:ea typeface="Bungee Inline"/>
                <a:cs typeface="Bungee Inline"/>
                <a:sym typeface="Bungee Inline"/>
              </a:rPr>
              <a:t>Part 1</a:t>
            </a:r>
            <a:endParaRPr sz="2300">
              <a:solidFill>
                <a:schemeClr val="dk1"/>
              </a:solidFill>
              <a:highlight>
                <a:srgbClr val="FFFF00"/>
              </a:highlight>
              <a:latin typeface="Bungee Inline"/>
              <a:ea typeface="Bungee Inline"/>
              <a:cs typeface="Bungee Inline"/>
              <a:sym typeface="Bungee Inline"/>
            </a:endParaRPr>
          </a:p>
        </p:txBody>
      </p:sp>
      <p:pic>
        <p:nvPicPr>
          <p:cNvPr id="159" name="Google Shape;159;p23" title="Gerakina part 1.mp3">
            <a:hlinkClick r:id="rId11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6200" y="2501875"/>
            <a:ext cx="697925" cy="69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1072025" y="3237725"/>
            <a:ext cx="4067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highlight>
                  <a:srgbClr val="00FFFF"/>
                </a:highlight>
                <a:latin typeface="Bungee Inline"/>
                <a:ea typeface="Bungee Inline"/>
                <a:cs typeface="Bungee Inline"/>
                <a:sym typeface="Bungee Inline"/>
              </a:rPr>
              <a:t>Pronunciation Part 2</a:t>
            </a:r>
            <a:endParaRPr sz="2300">
              <a:solidFill>
                <a:schemeClr val="dk1"/>
              </a:solidFill>
              <a:highlight>
                <a:srgbClr val="00FFFF"/>
              </a:highlight>
              <a:latin typeface="Bungee Inline"/>
              <a:ea typeface="Bungee Inline"/>
              <a:cs typeface="Bungee Inline"/>
              <a:sym typeface="Bungee Inline"/>
            </a:endParaRPr>
          </a:p>
        </p:txBody>
      </p:sp>
      <p:pic>
        <p:nvPicPr>
          <p:cNvPr id="161" name="Google Shape;161;p23" title="Gerakina pronunciation practice part 2.mp3">
            <a:hlinkClick r:id="rId12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6200" y="3158175"/>
            <a:ext cx="697925" cy="6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 title="Gerakina part 2.mp3">
            <a:hlinkClick r:id="rId13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0376" y="3792125"/>
            <a:ext cx="653750" cy="65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1072025" y="3836275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highlight>
                  <a:srgbClr val="00FFFF"/>
                </a:highlight>
                <a:latin typeface="Bungee Inline"/>
                <a:ea typeface="Bungee Inline"/>
                <a:cs typeface="Bungee Inline"/>
                <a:sym typeface="Bungee Inline"/>
              </a:rPr>
              <a:t>Part 2</a:t>
            </a:r>
            <a:endParaRPr sz="2300">
              <a:solidFill>
                <a:schemeClr val="dk1"/>
              </a:solidFill>
              <a:highlight>
                <a:srgbClr val="00FFFF"/>
              </a:highlight>
              <a:latin typeface="Bungee Inline"/>
              <a:ea typeface="Bungee Inline"/>
              <a:cs typeface="Bungee Inline"/>
              <a:sym typeface="Bungee Inline"/>
            </a:endParaRPr>
          </a:p>
        </p:txBody>
      </p:sp>
      <p:pic>
        <p:nvPicPr>
          <p:cNvPr id="164" name="Google Shape;164;p23" title="Gerakina descant.mp3">
            <a:hlinkClick r:id="rId14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5774" y="4375075"/>
            <a:ext cx="602950" cy="6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1072025" y="4434825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highlight>
                  <a:srgbClr val="00FF00"/>
                </a:highlight>
                <a:latin typeface="Bungee Inline"/>
                <a:ea typeface="Bungee Inline"/>
                <a:cs typeface="Bungee Inline"/>
                <a:sym typeface="Bungee Inline"/>
              </a:rPr>
              <a:t>Descant</a:t>
            </a:r>
            <a:endParaRPr sz="2300">
              <a:solidFill>
                <a:schemeClr val="dk1"/>
              </a:solidFill>
              <a:highlight>
                <a:srgbClr val="00FF00"/>
              </a:highlight>
              <a:latin typeface="Bungee Inline"/>
              <a:ea typeface="Bungee Inline"/>
              <a:cs typeface="Bungee Inline"/>
              <a:sym typeface="Bungee Inline"/>
            </a:endParaRPr>
          </a:p>
        </p:txBody>
      </p:sp>
      <p:pic>
        <p:nvPicPr>
          <p:cNvPr id="166" name="Google Shape;166;p23" title="Gerakina acc only.mp3">
            <a:hlinkClick r:id="rId15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56763" y="4434813"/>
            <a:ext cx="697925" cy="69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/>
        </p:nvSpPr>
        <p:spPr>
          <a:xfrm>
            <a:off x="3459725" y="4696625"/>
            <a:ext cx="1701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highlight>
                  <a:srgbClr val="FF00FF"/>
                </a:highlight>
                <a:latin typeface="Bungee Inline"/>
                <a:ea typeface="Bungee Inline"/>
                <a:cs typeface="Bungee Inline"/>
                <a:sym typeface="Bungee Inline"/>
              </a:rPr>
              <a:t>ACC ONLY</a:t>
            </a:r>
            <a:endParaRPr sz="2300">
              <a:solidFill>
                <a:schemeClr val="dk1"/>
              </a:solidFill>
              <a:highlight>
                <a:srgbClr val="FF00FF"/>
              </a:highlight>
              <a:latin typeface="Bungee Inline"/>
              <a:ea typeface="Bungee Inline"/>
              <a:cs typeface="Bungee Inline"/>
              <a:sym typeface="Bungee Inli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0" y="11900"/>
            <a:ext cx="9144000" cy="52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Oh, say can you see by the dawn’s early light,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so proudly we hailed at the twilight’s last gleaming?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b="1" i="0" lang="en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Whose broad stripes and bright stars, 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b="1" i="0" lang="en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Through the perilous fight,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b="1" i="0" lang="en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O’er the ramparts we watched, were so gallantly streaming?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 the rockets’ red glare, the bombs bursting in air,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Gave proof through the night that our flag was still there.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b="1" i="0" lang="en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Oh, say, does that Star-Spangled Banner yet wave</a:t>
            </a:r>
            <a:endParaRPr b="1" i="0" sz="26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b="1" i="0" lang="en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O’er the land of the free and the home of the brave?</a:t>
            </a:r>
            <a:endParaRPr sz="3000"/>
          </a:p>
        </p:txBody>
      </p:sp>
      <p:pic>
        <p:nvPicPr>
          <p:cNvPr id="173" name="Google Shape;173;p24" title="Original SSB FULL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375" y="1040825"/>
            <a:ext cx="1165850" cy="11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 title="Original SSB FULL.mp3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2675" y="1099577"/>
            <a:ext cx="1048350" cy="104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0" y="2040550"/>
            <a:ext cx="12939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FULL</a:t>
            </a:r>
            <a:endParaRPr b="1" sz="2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8511375" y="2072200"/>
            <a:ext cx="8721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ACC</a:t>
            </a:r>
            <a:endParaRPr b="1" sz="2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